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60" r:id="rId4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33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6" autoAdjust="0"/>
    <p:restoredTop sz="94660"/>
  </p:normalViewPr>
  <p:slideViewPr>
    <p:cSldViewPr snapToGrid="0">
      <p:cViewPr>
        <p:scale>
          <a:sx n="60" d="100"/>
          <a:sy n="60" d="100"/>
        </p:scale>
        <p:origin x="-24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E9BF8-0286-40E6-9CAA-AF4D10884C30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C2B31-BF98-41A5-B1C8-7434A6BD46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281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vengan y ve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22" y="1219200"/>
            <a:ext cx="2545556" cy="3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18367" y="4957234"/>
            <a:ext cx="6457671" cy="1646302"/>
          </a:xfrm>
        </p:spPr>
        <p:txBody>
          <a:bodyPr/>
          <a:lstStyle/>
          <a:p>
            <a:r>
              <a:rPr lang="es-CL" sz="2000" b="1" i="1" dirty="0"/>
              <a:t>«Fijándose en Jesús que pasaba, [Juan el Bautista] dijo: “He ahí el Cordero de Dios”. Los dos discípulos le oyeron hablar así y siguieron a Jesús. Jesús se volvió y, al ver que le seguían, les dice: “¿Qué buscáis?”. Ellos le respondieron: “</a:t>
            </a:r>
            <a:r>
              <a:rPr lang="es-CL" sz="2000" b="1" i="1" dirty="0" err="1"/>
              <a:t>Rabbí</a:t>
            </a:r>
            <a:r>
              <a:rPr lang="es-CL" sz="2000" b="1" i="1" dirty="0"/>
              <a:t> – que quiere decir ‘Maestro’ –, ¿dónde vives?”. Les respondió: “Venid y lo veréis”. Fueron, pues, vieron dónde vivía y se quedaron con él aquel día. Era más o menos la hora décima</a:t>
            </a:r>
            <a:r>
              <a:rPr lang="es-CL" sz="2000" b="1" i="1" dirty="0" smtClean="0"/>
              <a:t>»</a:t>
            </a:r>
            <a:r>
              <a:rPr lang="es-CL" b="1" i="1" dirty="0"/>
              <a:t/>
            </a:r>
            <a:br>
              <a:rPr lang="es-CL" b="1" i="1" dirty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34067" y="5761101"/>
            <a:ext cx="7766936" cy="1096899"/>
          </a:xfrm>
        </p:spPr>
        <p:txBody>
          <a:bodyPr/>
          <a:lstStyle/>
          <a:p>
            <a:r>
              <a:rPr lang="es-CL" b="1" i="1" dirty="0"/>
              <a:t>(</a:t>
            </a:r>
            <a:r>
              <a:rPr lang="es-CL" b="1" i="1" dirty="0" err="1" smtClean="0"/>
              <a:t>Jn</a:t>
            </a:r>
            <a:r>
              <a:rPr lang="es-CL" b="1" i="1" dirty="0"/>
              <a:t> 1,36-39).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017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767945" y="5475683"/>
            <a:ext cx="4185623" cy="576262"/>
          </a:xfrm>
        </p:spPr>
        <p:txBody>
          <a:bodyPr/>
          <a:lstStyle/>
          <a:p>
            <a:r>
              <a:rPr lang="es-CL" sz="2000" b="1" i="1" dirty="0"/>
              <a:t>(</a:t>
            </a:r>
            <a:r>
              <a:rPr lang="es-CL" sz="2000" b="1" i="1" dirty="0" err="1"/>
              <a:t>Jn</a:t>
            </a:r>
            <a:r>
              <a:rPr lang="es-CL" sz="2000" b="1" i="1" dirty="0"/>
              <a:t> 1,36-39</a:t>
            </a:r>
            <a:r>
              <a:rPr lang="es-CL" sz="2000" b="1" i="1" dirty="0" smtClean="0"/>
              <a:t>).</a:t>
            </a:r>
            <a:endParaRPr lang="es-CL" sz="20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5266182" y="-127000"/>
            <a:ext cx="4893817" cy="5713018"/>
          </a:xfrm>
        </p:spPr>
        <p:txBody>
          <a:bodyPr/>
          <a:lstStyle/>
          <a:p>
            <a:r>
              <a:rPr lang="es-CL" sz="2200" dirty="0"/>
              <a:t>En búsqueda de un sentido que dar a la propia vida, dos discípulos del Bautista son interpelados por Jesús con la pregunta penetrante: «¿Qué buscáis?». </a:t>
            </a:r>
            <a:endParaRPr lang="es-CL" sz="2200" dirty="0" smtClean="0"/>
          </a:p>
          <a:p>
            <a:r>
              <a:rPr lang="es-CL" sz="2200" dirty="0" smtClean="0"/>
              <a:t>A </a:t>
            </a:r>
            <a:r>
              <a:rPr lang="es-CL" sz="2200" dirty="0"/>
              <a:t>su contestación «</a:t>
            </a:r>
            <a:r>
              <a:rPr lang="es-CL" sz="2200" dirty="0" err="1"/>
              <a:t>Rabbí</a:t>
            </a:r>
            <a:r>
              <a:rPr lang="es-CL" sz="2200" dirty="0"/>
              <a:t> – que quiere decir ‘Maestro’ –, ¿dónde vives?», le sigue la respuesta-invitación del Señor: «Venid y lo veréis» (vv. 38-39</a:t>
            </a:r>
            <a:r>
              <a:rPr lang="es-CL" sz="2200" dirty="0" smtClean="0"/>
              <a:t>).</a:t>
            </a:r>
          </a:p>
          <a:p>
            <a:r>
              <a:rPr lang="es-CL" sz="2200" b="1" dirty="0" smtClean="0"/>
              <a:t> </a:t>
            </a:r>
            <a:endParaRPr lang="es-CL" sz="2200" b="1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739245" y="571501"/>
            <a:ext cx="4185623" cy="54444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2100" b="1" i="1" dirty="0"/>
              <a:t>«Fijándose en Jesús que pasaba, [Juan el Bautista] dijo: “He ahí el Cordero de Dios”. Los dos discípulos le oyeron hablar así y siguieron a Jesús. Jesús se volvió y, al ver que le seguían, les dice: “¿Qué buscáis?”. Ellos le respondieron: “</a:t>
            </a:r>
            <a:r>
              <a:rPr lang="es-CL" sz="2100" b="1" i="1" dirty="0" err="1"/>
              <a:t>Rabbí</a:t>
            </a:r>
            <a:r>
              <a:rPr lang="es-CL" sz="2100" b="1" i="1" dirty="0"/>
              <a:t> – que quiere decir ‘Maestro’ –, ¿dónde vives?”. Les respondió: “Venid y lo veréis”. Fueron, pues, vieron dónde vivía y se quedaron con él aquel día. Era más o menos la hora décima»</a:t>
            </a:r>
            <a:endParaRPr lang="es-CL" sz="2100" dirty="0"/>
          </a:p>
        </p:txBody>
      </p:sp>
    </p:spTree>
    <p:extLst>
      <p:ext uri="{BB962C8B-B14F-4D97-AF65-F5344CB8AC3E}">
        <p14:creationId xmlns:p14="http://schemas.microsoft.com/office/powerpoint/2010/main" val="312351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3200" b="1" dirty="0"/>
              <a:t>Jesús los llama al mismo tiempo a un camino interior y a una disponibilidad de ponerse concretamente en movimiento, sin saber bien a dónde esto los llevará. Será un encuentro memorable, hasta el punto de recordar incluso la hora (v. 39).</a:t>
            </a:r>
          </a:p>
          <a:p>
            <a:pPr marL="0" indent="0">
              <a:buNone/>
            </a:pPr>
            <a:endParaRPr lang="es-CL" sz="3200" dirty="0"/>
          </a:p>
          <a:p>
            <a:pPr marL="0" indent="0">
              <a:buNone/>
            </a:pPr>
            <a:r>
              <a:rPr lang="es-CL" sz="3200" dirty="0" smtClean="0"/>
              <a:t>Gracias </a:t>
            </a:r>
            <a:r>
              <a:rPr lang="es-CL" sz="3200" dirty="0"/>
              <a:t>a la valentía de ir y ver, los discípulos experimentarán la amistad fiel de Cristo y podrán vivir diariamente con Él, dejarse interrogar e inspirar por sus palabras, dejarse impresionar y conmover por sus gestos.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7936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964</TotalTime>
  <Words>360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Faceta</vt:lpstr>
      <vt:lpstr>«Fijándose en Jesús que pasaba, [Juan el Bautista] dijo: “He ahí el Cordero de Dios”. Los dos discípulos le oyeron hablar así y siguieron a Jesús. Jesús se volvió y, al ver que le seguían, les dice: “¿Qué buscáis?”. Ellos le respondieron: “Rabbí – que quiere decir ‘Maestro’ –, ¿dónde vives?”. Les respondió: “Venid y lo veréis”. Fueron, pues, vieron dónde vivía y se quedaron con él aquel día. Era más o menos la hora décima»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de responsables diocesanos y de movimientos de pastoral Vocacional y Juventud</dc:title>
  <dc:creator>ricardo nadales</dc:creator>
  <cp:lastModifiedBy>VivianaAltamirano</cp:lastModifiedBy>
  <cp:revision>84</cp:revision>
  <cp:lastPrinted>2017-04-24T19:47:21Z</cp:lastPrinted>
  <dcterms:created xsi:type="dcterms:W3CDTF">2017-03-22T18:40:05Z</dcterms:created>
  <dcterms:modified xsi:type="dcterms:W3CDTF">2017-07-06T19:36:55Z</dcterms:modified>
</cp:coreProperties>
</file>